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CFCA-8F6A-4BC2-890F-CF2444D401B5}" type="datetimeFigureOut">
              <a:rPr lang="es-CL" smtClean="0"/>
              <a:t>29-08-2025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1B19-949B-4BAB-A140-AAAEEE54071E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colegios-extremadura.c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Extracto Plan de Seguridad Para Eventos Masivos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>
            <a:normAutofit/>
          </a:bodyPr>
          <a:lstStyle/>
          <a:p>
            <a:r>
              <a:rPr lang="es-CL" sz="4000" b="1" dirty="0"/>
              <a:t>Colegio Extremadura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80" y="332656"/>
            <a:ext cx="2425428" cy="5681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1.- Zonas de Seguridad: </a:t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CL" b="1" dirty="0">
                <a:solidFill>
                  <a:srgbClr val="FF0000"/>
                </a:solidFill>
              </a:rPr>
              <a:t>ZONA 1</a:t>
            </a:r>
            <a:r>
              <a:rPr lang="es-CL" b="1" dirty="0"/>
              <a:t> </a:t>
            </a:r>
            <a:r>
              <a:rPr lang="es-CL" dirty="0"/>
              <a:t>Patio Central</a:t>
            </a:r>
            <a:r>
              <a:rPr lang="es-CL" b="1" dirty="0"/>
              <a:t>: </a:t>
            </a:r>
            <a:r>
              <a:rPr lang="es-CL" b="1" u="sng" dirty="0"/>
              <a:t>Diríjase a ZONA 1</a:t>
            </a:r>
            <a:r>
              <a:rPr lang="es-CL" dirty="0"/>
              <a:t> si usted está en salas, biblioteca, auditorio, informática, laboratorio de ciencias; oficinas cercanas al patio central.</a:t>
            </a:r>
          </a:p>
          <a:p>
            <a:pPr algn="just">
              <a:buNone/>
            </a:pPr>
            <a:endParaRPr lang="es-CL" sz="2800" dirty="0"/>
          </a:p>
          <a:p>
            <a:pPr algn="just"/>
            <a:r>
              <a:rPr lang="es-CL" b="1" dirty="0">
                <a:solidFill>
                  <a:srgbClr val="FF0000"/>
                </a:solidFill>
              </a:rPr>
              <a:t>ZONA 2</a:t>
            </a:r>
            <a:r>
              <a:rPr lang="es-CL" b="1" dirty="0"/>
              <a:t> Zona </a:t>
            </a:r>
            <a:r>
              <a:rPr lang="es-CL" b="1" dirty="0" err="1"/>
              <a:t>Multiespacio</a:t>
            </a:r>
            <a:r>
              <a:rPr lang="es-CL" b="1" dirty="0"/>
              <a:t> : </a:t>
            </a:r>
            <a:r>
              <a:rPr lang="es-CL" b="1" u="sng" dirty="0"/>
              <a:t>Diríjase a ZONA 2</a:t>
            </a:r>
            <a:r>
              <a:rPr lang="es-CL" b="1" dirty="0"/>
              <a:t> </a:t>
            </a:r>
            <a:r>
              <a:rPr lang="es-CL" dirty="0"/>
              <a:t>si usted</a:t>
            </a:r>
            <a:r>
              <a:rPr lang="es-CL" b="1" dirty="0"/>
              <a:t> </a:t>
            </a:r>
            <a:r>
              <a:rPr lang="es-CL" dirty="0"/>
              <a:t>está en gimnasio techado, camarines, baños del sector, atención de apoderados, soporte informático, oficinas coordinaciones, secretarías.</a:t>
            </a:r>
          </a:p>
          <a:p>
            <a:pPr algn="just">
              <a:buNone/>
            </a:pPr>
            <a:endParaRPr lang="es-CL" dirty="0"/>
          </a:p>
          <a:p>
            <a:pPr algn="just"/>
            <a:r>
              <a:rPr lang="es-CL" b="1" dirty="0">
                <a:solidFill>
                  <a:srgbClr val="FF0000"/>
                </a:solidFill>
              </a:rPr>
              <a:t>ZONA 3</a:t>
            </a:r>
            <a:r>
              <a:rPr lang="es-CL" b="1" dirty="0"/>
              <a:t> </a:t>
            </a:r>
            <a:r>
              <a:rPr lang="es-CL" dirty="0"/>
              <a:t>Mini Cancha</a:t>
            </a:r>
            <a:r>
              <a:rPr lang="es-CL" b="1" dirty="0"/>
              <a:t>: </a:t>
            </a:r>
            <a:r>
              <a:rPr lang="es-CL" b="1" u="sng" dirty="0"/>
              <a:t>Diríjase a ZONA 3</a:t>
            </a:r>
            <a:r>
              <a:rPr lang="es-CL" b="1" dirty="0"/>
              <a:t> </a:t>
            </a:r>
            <a:r>
              <a:rPr lang="es-CL" dirty="0"/>
              <a:t>si</a:t>
            </a:r>
            <a:r>
              <a:rPr lang="es-CL" b="1" dirty="0"/>
              <a:t> </a:t>
            </a:r>
            <a:r>
              <a:rPr lang="es-CL" dirty="0"/>
              <a:t>se encuentren en zona </a:t>
            </a:r>
            <a:r>
              <a:rPr lang="es-CL" dirty="0" err="1"/>
              <a:t>multiespacio</a:t>
            </a:r>
            <a:r>
              <a:rPr lang="es-CL" dirty="0"/>
              <a:t>, mini cancha y en graderías ubicadas en fuera del gimnasio techado.</a:t>
            </a:r>
            <a:r>
              <a:rPr lang="es-CL" b="1" dirty="0"/>
              <a:t> 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388"/>
            <a:ext cx="2425428" cy="5681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20482" t="46771" r="28532" b="13454"/>
          <a:stretch>
            <a:fillRect/>
          </a:stretch>
        </p:blipFill>
        <p:spPr bwMode="auto">
          <a:xfrm>
            <a:off x="144016" y="692696"/>
            <a:ext cx="8964488" cy="60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2425428" cy="5681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s-CL" b="1" dirty="0"/>
            </a:b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2.- Transito a través de Zonas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b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L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Concluido el SISMO </a:t>
            </a:r>
            <a:b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 l="1358" t="35347" r="67074" b="25378"/>
          <a:stretch>
            <a:fillRect/>
          </a:stretch>
        </p:blipFill>
        <p:spPr bwMode="auto">
          <a:xfrm>
            <a:off x="1331640" y="2033028"/>
            <a:ext cx="6349320" cy="470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2569"/>
            <a:ext cx="2425428" cy="5681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3.- Retiro de alumnos:</a:t>
            </a:r>
            <a:b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51917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b="1" dirty="0"/>
              <a:t> </a:t>
            </a:r>
            <a:endParaRPr lang="es-CL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Cada profesor jefe o profesor encargado debe portar en una hoja la lista del curso.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Cada profesor jefe o encargado del curso deberá estar con su curso y verificar la entrega del alumno.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el caso de que alumnos estén sin ser retirados esperan en comedor junto a personal del colegio para ser retirados.</a:t>
            </a:r>
          </a:p>
          <a:p>
            <a:pPr marL="0" lvl="0" indent="0" algn="just">
              <a:buNone/>
            </a:pPr>
            <a:endParaRPr lang="es-CL" dirty="0"/>
          </a:p>
          <a:p>
            <a:pPr marL="0" lvl="0" indent="0" algn="just">
              <a:buNone/>
            </a:pPr>
            <a:r>
              <a:rPr lang="es-CL" dirty="0"/>
              <a:t>En casos en los cuales no sea posible llevar a cabo el procedimiento de retiro por ejemplo por necesidad de evacuación inmediata se dejará como </a:t>
            </a:r>
            <a:r>
              <a:rPr lang="es-CL" b="1" u="sng" dirty="0"/>
              <a:t>punto de encuentro sector de ingreso a condominio por Avda. Las Nieves frente al Colegio.</a:t>
            </a:r>
            <a:r>
              <a:rPr lang="es-CL" b="1" dirty="0"/>
              <a:t> </a:t>
            </a:r>
            <a:endParaRPr lang="es-CL" dirty="0"/>
          </a:p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68" y="44624"/>
            <a:ext cx="2425428" cy="56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84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4.- Incendio </a:t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este caso: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Habrá encargados por zona de extintores nombrados con anterioridad al evento por Jefe de Mantención.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evacuación del Establecimiento es inmediata hacia el exterior, salvo de personas que se encuentren manejando extintores.</a:t>
            </a:r>
          </a:p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Otro tipo Amenaza: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Evacuación inmediata hacia el exterior del Establecimiento.</a:t>
            </a:r>
          </a:p>
          <a:p>
            <a:pPr marL="0" indent="0">
              <a:buNone/>
            </a:pPr>
            <a:r>
              <a:rPr lang="es-CL" b="1" dirty="0"/>
              <a:t> </a:t>
            </a:r>
            <a:endParaRPr lang="es-CL" dirty="0"/>
          </a:p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0" y="44624"/>
            <a:ext cx="2425428" cy="56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43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br>
              <a:rPr lang="es-C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L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Recordar que: </a:t>
            </a:r>
            <a:br>
              <a:rPr lang="es-CL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CL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s-CL" b="1" dirty="0"/>
              <a:t>  </a:t>
            </a:r>
            <a:r>
              <a:rPr lang="es-CL" sz="4400" b="1" dirty="0"/>
              <a:t>“</a:t>
            </a:r>
            <a:r>
              <a:rPr lang="es-CL" sz="4400" dirty="0"/>
              <a:t>La mejor medida de seguridad es seguir indicaciones de seguridad y mantener la calma y orden”</a:t>
            </a:r>
          </a:p>
          <a:p>
            <a:pPr>
              <a:buNone/>
            </a:pPr>
            <a:endParaRPr lang="es-CL" sz="4400" dirty="0"/>
          </a:p>
          <a:p>
            <a:pPr algn="ctr">
              <a:buNone/>
            </a:pPr>
            <a:r>
              <a:rPr lang="es-CL" sz="2400" dirty="0"/>
              <a:t>Plan completo en </a:t>
            </a:r>
            <a:r>
              <a:rPr lang="es-CL" sz="2400" dirty="0">
                <a:hlinkClick r:id="rId2"/>
              </a:rPr>
              <a:t>www.colegios-extremadura.cl</a:t>
            </a:r>
            <a:r>
              <a:rPr lang="es-CL" sz="2400" dirty="0"/>
              <a:t>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0" y="124577"/>
            <a:ext cx="2425428" cy="5681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319</Words>
  <Application>Microsoft Office PowerPoint</Application>
  <PresentationFormat>Presentación en pantalla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de Office</vt:lpstr>
      <vt:lpstr> Extracto Plan de Seguridad Para Eventos Masivos </vt:lpstr>
      <vt:lpstr>1.- Zonas de Seguridad:  </vt:lpstr>
      <vt:lpstr>Presentación de PowerPoint</vt:lpstr>
      <vt:lpstr> 2.- Transito a través de Zonas: Concluido el SISMO  </vt:lpstr>
      <vt:lpstr>3.- Retiro de alumnos: </vt:lpstr>
      <vt:lpstr>4.- Incendio  </vt:lpstr>
      <vt:lpstr> Recordar que: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Extracto Plan de Seguridad Para Eventos Masivos</dc:title>
  <dc:creator>Ivonne Rosales</dc:creator>
  <cp:lastModifiedBy>Jenniffer Ortiz</cp:lastModifiedBy>
  <cp:revision>7</cp:revision>
  <dcterms:created xsi:type="dcterms:W3CDTF">2015-09-22T16:42:57Z</dcterms:created>
  <dcterms:modified xsi:type="dcterms:W3CDTF">2025-08-29T12:31:06Z</dcterms:modified>
</cp:coreProperties>
</file>